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7"/>
  </p:notesMasterIdLst>
  <p:sldIdLst>
    <p:sldId id="1834" r:id="rId2"/>
    <p:sldId id="1844" r:id="rId3"/>
    <p:sldId id="1845" r:id="rId4"/>
    <p:sldId id="2181" r:id="rId5"/>
    <p:sldId id="2190" r:id="rId6"/>
    <p:sldId id="2182" r:id="rId7"/>
    <p:sldId id="2200" r:id="rId8"/>
    <p:sldId id="2199" r:id="rId9"/>
    <p:sldId id="2201" r:id="rId10"/>
    <p:sldId id="2183" r:id="rId11"/>
    <p:sldId id="2184" r:id="rId12"/>
    <p:sldId id="2185" r:id="rId13"/>
    <p:sldId id="2186" r:id="rId14"/>
    <p:sldId id="2187" r:id="rId15"/>
    <p:sldId id="2188" r:id="rId16"/>
    <p:sldId id="2189" r:id="rId17"/>
    <p:sldId id="2191" r:id="rId18"/>
    <p:sldId id="2192" r:id="rId19"/>
    <p:sldId id="2193" r:id="rId20"/>
    <p:sldId id="2194" r:id="rId21"/>
    <p:sldId id="2195" r:id="rId22"/>
    <p:sldId id="2196" r:id="rId23"/>
    <p:sldId id="2197" r:id="rId24"/>
    <p:sldId id="2198" r:id="rId25"/>
    <p:sldId id="220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A39FE-076D-4D1C-87B0-6C8F57FD8BFC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631B2-E874-4D6B-82F6-F26992A47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63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656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485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578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066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474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4108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59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869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532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5664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15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932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210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970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162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554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769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651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828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4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908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337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921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14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79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16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4583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5525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130362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2573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1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4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1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a14="http://schemas.microsoft.com/office/drawing/2010/main" xmlns:a16="http://schemas.microsoft.com/office/drawing/2014/main" xmlns:p14="http://schemas.microsoft.com/office/powerpoint/2010/main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61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6606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400460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38ABF151-FDDE-4498-994E-B5F9476EF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8CC37306-857E-4BB2-87D4-C5C227822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35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56657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6016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01278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91894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4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0062497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645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5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28097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955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36076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7718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815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16607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641559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479050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132673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60675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04773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71749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751882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9382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917049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293612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8389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511434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76813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167070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84890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78929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09187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93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p14="http://schemas.microsoft.com/office/powerpoint/2010/main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610649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9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289127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121944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72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2021/12/24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04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13420" y="2620039"/>
            <a:ext cx="6236023" cy="1077218"/>
          </a:xfrm>
        </p:spPr>
        <p:txBody>
          <a:bodyPr/>
          <a:lstStyle/>
          <a:p>
            <a:r>
              <a:rPr lang="zh-CN" altLang="en-US" sz="3200" dirty="0"/>
              <a:t>基于微服务的线上预约陪诊系统</a:t>
            </a:r>
            <a:r>
              <a:rPr lang="en-US" altLang="zh-CN" sz="3200" dirty="0"/>
              <a:t>		</a:t>
            </a:r>
            <a:r>
              <a:rPr lang="zh-CN" altLang="en-US" sz="3200" dirty="0"/>
              <a:t>最终汇报</a:t>
            </a:r>
          </a:p>
        </p:txBody>
      </p:sp>
    </p:spTree>
    <p:extLst>
      <p:ext uri="{BB962C8B-B14F-4D97-AF65-F5344CB8AC3E}">
        <p14:creationId xmlns:p14="http://schemas.microsoft.com/office/powerpoint/2010/main" val="230463367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服务细节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13455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后台管理服务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57454" y="1070599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使用开源框架</a:t>
            </a:r>
            <a:r>
              <a:rPr lang="en-US" altLang="zh-CN" sz="2000" dirty="0" err="1">
                <a:latin typeface="+mn-ea"/>
                <a:cs typeface="+mn-ea"/>
                <a:sym typeface="+mn-lt"/>
              </a:rPr>
              <a:t>renren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-fast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构建后台管理系统，除提供基本的管理员角色及权限管理外，还实现了陪诊员信息管理维护，包括：新增或删除陪诊员，查看修改陪诊员个人信息等功能。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482148" y="2889803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F90100-3083-4416-BD2E-CE5699FCE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12"/>
          <a:stretch/>
        </p:blipFill>
        <p:spPr>
          <a:xfrm>
            <a:off x="215715" y="3370449"/>
            <a:ext cx="11089327" cy="22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287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陪诊员服务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378455" y="1284560"/>
            <a:ext cx="4246491" cy="37807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陪诊员服务提供陪诊员信息的增删改查功能，如通过后台管理系统修改陪诊员信息，或用户打开应用后拉取陪诊员列表及详细信息。此外还提供顾客评论信息的增删改查功能。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5254869" y="438229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DE14FBC9-5CA9-4A6F-9C54-18ECAAD2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5" y="885555"/>
            <a:ext cx="2975684" cy="508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6849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订单服务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791855" y="1459875"/>
            <a:ext cx="3611418" cy="33892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订单服务提供订单的创建查询等功能，以及处理订单状态的改变。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5544749" y="34290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8F4FE0-EA9E-4FD7-B00D-3DC8FD51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164" y="742642"/>
            <a:ext cx="3122234" cy="53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0471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用户服务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378455" y="1284560"/>
            <a:ext cx="4246491" cy="37807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用户服务提供用户的注册登录功能，以及个人信息的获取或修改。此外用户服务还提供关注陪诊员以及设置修改地址等功能。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5372025" y="3680332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ADCE7E-45FA-4719-885D-C462B2EE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654" y="684876"/>
            <a:ext cx="3126295" cy="54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1322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4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微服务部署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80428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程序打包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320356" y="2052781"/>
            <a:ext cx="2724727" cy="27524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+mn-ea"/>
                <a:cs typeface="+mn-ea"/>
                <a:sym typeface="+mn-lt"/>
              </a:rPr>
              <a:t>    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使用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Maven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将各微服务模块打包成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jar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包。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3804760" y="4465422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8D339-7C0E-4620-85D1-8F71BF13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81" y="1589740"/>
            <a:ext cx="2629267" cy="40201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F9E2FE-88DC-4051-B7AE-A86F2967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371" y="1655522"/>
            <a:ext cx="2787217" cy="38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1959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</a:t>
            </a:r>
            <a:r>
              <a:rPr lang="en-US" altLang="zh-CN" dirty="0"/>
              <a:t>Docker Image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327150" y="1940521"/>
            <a:ext cx="2764514" cy="31119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000" dirty="0">
                <a:latin typeface="+mn-ea"/>
                <a:cs typeface="+mn-ea"/>
                <a:sym typeface="+mn-lt"/>
              </a:rPr>
              <a:t>    编辑</a:t>
            </a:r>
            <a:r>
              <a:rPr lang="en-US" altLang="zh-CN" sz="2000" dirty="0" err="1">
                <a:latin typeface="+mn-ea"/>
                <a:cs typeface="+mn-ea"/>
                <a:sym typeface="+mn-lt"/>
              </a:rPr>
              <a:t>Dockerfile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文件，使用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IDEA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的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Docker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插件，设置好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Docker Engine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，及镜像信息后，生成镜像并部署至虚拟机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	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。</a:t>
            </a:r>
            <a:endParaRPr lang="en-US" altLang="zh-CN" sz="2000" dirty="0">
              <a:latin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3851341" y="3865592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F89996-6A8D-4900-B2A4-F18A410A8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51" y="5052467"/>
            <a:ext cx="3982006" cy="6192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BB24C3-9C8A-4C97-B143-07CE29BEA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525" y="1033465"/>
            <a:ext cx="4842643" cy="22464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AE48BF-F4F1-4025-8BCE-A8643360B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237" y="2343062"/>
            <a:ext cx="3372321" cy="1190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D37629-A876-4402-8E80-FE3521731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159" y="4105915"/>
            <a:ext cx="3928581" cy="17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9102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191046" y="1459876"/>
            <a:ext cx="9772517" cy="945154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   移除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Idea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插件创建的容器，自行创建容器。并配置端口映射及容器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name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。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520308" y="234825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837FA0-AED0-4BCF-AFF2-1E761D23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86" y="2923308"/>
            <a:ext cx="964064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5871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5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前端应用部署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90932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061289" y="2691630"/>
            <a:ext cx="5844097" cy="511814"/>
            <a:chOff x="5181690" y="2820871"/>
            <a:chExt cx="629031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1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6025662" y="2880873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项目背景及成果展示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080958" y="3409652"/>
            <a:ext cx="5844097" cy="511814"/>
            <a:chOff x="5181690" y="3693789"/>
            <a:chExt cx="6290318" cy="550893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56CB06E-E9F3-4F92-A312-20763F3CB8E7}"/>
                </a:ext>
              </a:extLst>
            </p:cNvPr>
            <p:cNvSpPr/>
            <p:nvPr/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2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2FA74BE-E344-48C4-8EF0-E837820A0AC8}"/>
                </a:ext>
              </a:extLst>
            </p:cNvPr>
            <p:cNvSpPr txBox="1"/>
            <p:nvPr/>
          </p:nvSpPr>
          <p:spPr>
            <a:xfrm>
              <a:off x="6025662" y="374836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系统架构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087920" y="4128738"/>
            <a:ext cx="5853574" cy="511814"/>
            <a:chOff x="5184190" y="4548742"/>
            <a:chExt cx="6300518" cy="55089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595AA9B-38D0-46FD-A522-1C11B31079F7}"/>
                </a:ext>
              </a:extLst>
            </p:cNvPr>
            <p:cNvSpPr/>
            <p:nvPr/>
          </p:nvSpPr>
          <p:spPr>
            <a:xfrm>
              <a:off x="5184190" y="4548742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3CC5F2B-0ED3-4692-A876-F7B76F8D8312}"/>
                </a:ext>
              </a:extLst>
            </p:cNvPr>
            <p:cNvSpPr txBox="1"/>
            <p:nvPr/>
          </p:nvSpPr>
          <p:spPr>
            <a:xfrm>
              <a:off x="6025662" y="4608744"/>
              <a:ext cx="54590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微服务细节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114557" y="4845160"/>
            <a:ext cx="5844097" cy="511814"/>
            <a:chOff x="5181690" y="5404127"/>
            <a:chExt cx="6290318" cy="55089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4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微服务部署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123429" y="5561582"/>
            <a:ext cx="5844097" cy="511814"/>
            <a:chOff x="5181690" y="5404127"/>
            <a:chExt cx="6290318" cy="55089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C1540A9-C516-4101-B8E5-F2680A075844}"/>
                </a:ext>
              </a:extLst>
            </p:cNvPr>
            <p:cNvSpPr/>
            <p:nvPr/>
          </p:nvSpPr>
          <p:spPr>
            <a:xfrm>
              <a:off x="5181690" y="5404127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5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51B830-D03E-4AA6-96D0-40413DCE8882}"/>
                </a:ext>
              </a:extLst>
            </p:cNvPr>
            <p:cNvSpPr txBox="1"/>
            <p:nvPr/>
          </p:nvSpPr>
          <p:spPr>
            <a:xfrm>
              <a:off x="6025662" y="5469119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前端应用部署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E51A67F7-2D5D-449D-9AE5-2FF7DEEFA49F}"/>
              </a:ext>
            </a:extLst>
          </p:cNvPr>
          <p:cNvSpPr txBox="1">
            <a:spLocks/>
          </p:cNvSpPr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7239F040-8C2F-4B38-8A30-4607B537A64A}"/>
              </a:ext>
            </a:extLst>
          </p:cNvPr>
          <p:cNvSpPr txBox="1">
            <a:spLocks/>
          </p:cNvSpPr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F97F0A1-C08F-4995-998F-82A3728D51E8}"/>
              </a:ext>
            </a:extLst>
          </p:cNvPr>
          <p:cNvGrpSpPr/>
          <p:nvPr/>
        </p:nvGrpSpPr>
        <p:grpSpPr>
          <a:xfrm>
            <a:off x="5114557" y="6278004"/>
            <a:ext cx="5844097" cy="511814"/>
            <a:chOff x="5181690" y="2820871"/>
            <a:chExt cx="6290318" cy="550893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23B9C46-145C-4CA3-871E-7A4735D52E37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6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63164E4-72A9-4A34-8414-E7BB4154C086}"/>
                </a:ext>
              </a:extLst>
            </p:cNvPr>
            <p:cNvSpPr txBox="1"/>
            <p:nvPr/>
          </p:nvSpPr>
          <p:spPr>
            <a:xfrm>
              <a:off x="6025662" y="2880873"/>
              <a:ext cx="5446346" cy="4130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b="1" spc="300" dirty="0">
                  <a:latin typeface="+mj-ea"/>
                  <a:ea typeface="+mj-ea"/>
                </a:rPr>
                <a:t>微服务管理</a:t>
              </a:r>
              <a:endParaRPr lang="zh-CN" altLang="en-US" sz="24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44134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前端部署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179368" y="1459876"/>
            <a:ext cx="3004705" cy="217925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+mn-ea"/>
                <a:cs typeface="+mn-ea"/>
                <a:sym typeface="+mn-lt"/>
              </a:rPr>
              <a:t>    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前端应用在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docker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中使用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node serve 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工具对</a:t>
            </a:r>
            <a:r>
              <a:rPr lang="en-US" altLang="zh-CN" sz="2000" dirty="0" err="1">
                <a:latin typeface="+mn-ea"/>
                <a:cs typeface="+mn-ea"/>
                <a:sym typeface="+mn-lt"/>
              </a:rPr>
              <a:t>npm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 build 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打包得到的</a:t>
            </a:r>
            <a:r>
              <a:rPr lang="en-US" altLang="zh-CN" sz="2000" dirty="0" err="1">
                <a:latin typeface="+mn-ea"/>
                <a:cs typeface="+mn-ea"/>
                <a:sym typeface="+mn-lt"/>
              </a:rPr>
              <a:t>dist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文件夹进行部署。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3638505" y="3359472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73AEB1-AC7D-4A3A-B1CC-91F040EE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22" y="4102926"/>
            <a:ext cx="5310721" cy="14357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619991-DE85-48AB-A62A-FDE7FA3DC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603" y="1285576"/>
            <a:ext cx="3724795" cy="21434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00B36C-6851-46F8-9DA2-50407D2C98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87"/>
          <a:stretch/>
        </p:blipFill>
        <p:spPr>
          <a:xfrm>
            <a:off x="6407199" y="3994727"/>
            <a:ext cx="5406109" cy="14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8114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6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微服务管理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655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Nacos</a:t>
            </a:r>
            <a:r>
              <a:rPr lang="zh-CN" altLang="en-US" dirty="0"/>
              <a:t>配置中心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857768" y="1171741"/>
            <a:ext cx="4259177" cy="18208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+mn-ea"/>
                <a:cs typeface="+mn-ea"/>
                <a:sym typeface="+mn-lt"/>
              </a:rPr>
              <a:t>    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为了方便管理程序配置，采用</a:t>
            </a:r>
            <a:r>
              <a:rPr lang="en-US" altLang="zh-CN" sz="2000" dirty="0" err="1">
                <a:latin typeface="+mn-ea"/>
                <a:cs typeface="+mn-ea"/>
                <a:sym typeface="+mn-lt"/>
              </a:rPr>
              <a:t>nacos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的配置中心完成动态配置。</a:t>
            </a:r>
            <a:r>
              <a:rPr lang="en-US" altLang="zh-CN" sz="2000" dirty="0" err="1">
                <a:latin typeface="+mn-ea"/>
                <a:cs typeface="+mn-ea"/>
                <a:sym typeface="+mn-lt"/>
              </a:rPr>
              <a:t>nacos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使用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Dockers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部署。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617445" y="1371526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5016731" y="2511936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A88591-9744-40B7-B188-6DD8FDF4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5" y="3283100"/>
            <a:ext cx="4507226" cy="27412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33B17A-A80A-4110-AE84-D4E18F938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683" y="1294298"/>
            <a:ext cx="5696745" cy="16385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5E8F8AD-8AC6-44E0-83AB-0EDB36B3F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157" y="3429001"/>
            <a:ext cx="5523027" cy="26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9141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Nacos</a:t>
            </a:r>
            <a:r>
              <a:rPr lang="zh-CN" altLang="en-US" dirty="0"/>
              <a:t>注册中心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031453" y="1638958"/>
            <a:ext cx="2616911" cy="16307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+mn-ea"/>
                <a:cs typeface="+mn-ea"/>
                <a:sym typeface="+mn-lt"/>
              </a:rPr>
              <a:t>    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使用</a:t>
            </a:r>
            <a:r>
              <a:rPr lang="en-US" altLang="zh-CN" sz="2000" dirty="0" err="1">
                <a:latin typeface="+mn-ea"/>
                <a:cs typeface="+mn-ea"/>
                <a:sym typeface="+mn-lt"/>
              </a:rPr>
              <a:t>nacos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注册中心完成服务注册。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791130" y="1838742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3183171" y="294835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1E5723-1193-48F0-9E59-B111D4BC1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74" y="1082524"/>
            <a:ext cx="7925906" cy="27435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E6CB1CB-C17E-4025-967B-C6CD0801E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070" y="3946421"/>
            <a:ext cx="8440328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4556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gateway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6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924801" y="2150419"/>
            <a:ext cx="3249523" cy="2385793"/>
          </a:xfrm>
          <a:prstGeom prst="rect">
            <a:avLst/>
          </a:prstGeom>
        </p:spPr>
        <p:txBody>
          <a:bodyPr vert="horz" lIns="0" tIns="0" rIns="0" bIns="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latin typeface="+mn-ea"/>
                <a:cs typeface="+mn-ea"/>
                <a:sym typeface="+mn-lt"/>
              </a:rPr>
              <a:t>    </a:t>
            </a:r>
            <a:r>
              <a:rPr lang="zh-CN" altLang="en-US" sz="8000" dirty="0">
                <a:latin typeface="+mn-ea"/>
                <a:cs typeface="+mn-ea"/>
                <a:sym typeface="+mn-lt"/>
              </a:rPr>
              <a:t>使用</a:t>
            </a:r>
            <a:r>
              <a:rPr lang="en-US" altLang="zh-CN" sz="8000" dirty="0">
                <a:latin typeface="+mn-ea"/>
                <a:cs typeface="+mn-ea"/>
                <a:sym typeface="+mn-lt"/>
              </a:rPr>
              <a:t>Spring Cloud gateway</a:t>
            </a:r>
            <a:r>
              <a:rPr lang="zh-CN" altLang="en-US" sz="8000" dirty="0">
                <a:latin typeface="+mn-ea"/>
                <a:cs typeface="+mn-ea"/>
                <a:sym typeface="+mn-lt"/>
              </a:rPr>
              <a:t>作为网关集中接受路由请求。网关同样使用</a:t>
            </a:r>
            <a:r>
              <a:rPr lang="en-US" altLang="zh-CN" sz="8000" dirty="0">
                <a:latin typeface="+mn-ea"/>
                <a:cs typeface="+mn-ea"/>
                <a:sym typeface="+mn-lt"/>
              </a:rPr>
              <a:t>docker</a:t>
            </a:r>
            <a:r>
              <a:rPr lang="zh-CN" altLang="en-US" sz="8000" dirty="0">
                <a:latin typeface="+mn-ea"/>
                <a:cs typeface="+mn-ea"/>
                <a:sym typeface="+mn-lt"/>
              </a:rPr>
              <a:t>部署，路由规则通过配置中心进行配置。</a:t>
            </a:r>
            <a:endParaRPr kumimoji="0" lang="zh-CN" alt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677383" y="2115693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3934001" y="391835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6AFB5E-FF31-4BA4-BBA4-E57935439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527" y="1553929"/>
            <a:ext cx="5887272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0672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8" y="4065867"/>
            <a:ext cx="11160124" cy="707886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81282544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3" y="4283906"/>
            <a:ext cx="5970533" cy="793315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1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847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项目背景及成果展示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94584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项目背景与目的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ea"/>
                <a:cs typeface="+mn-ea"/>
                <a:sym typeface="+mn-lt"/>
              </a:rPr>
              <a:t>随着城市化的发展，越来越多的人忙于工作，当家人生病时也可能因诸多不可抗力使他们无法陪伴在其身边，因此出现了陪诊员一职。在此背景下，我们小组选择基于微服务开发一款为用户提供陪诊服务的</a:t>
            </a:r>
            <a:r>
              <a:rPr lang="en-US" altLang="zh-CN" dirty="0">
                <a:latin typeface="+mn-ea"/>
                <a:cs typeface="+mn-ea"/>
                <a:sym typeface="+mn-lt"/>
              </a:rPr>
              <a:t>web</a:t>
            </a:r>
            <a:r>
              <a:rPr lang="zh-CN" altLang="en-US" dirty="0">
                <a:latin typeface="+mn-ea"/>
                <a:cs typeface="+mn-ea"/>
                <a:sym typeface="+mn-lt"/>
              </a:rPr>
              <a:t>应用。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68861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3941086" y="2346743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latin typeface="+mn-ea"/>
                <a:cs typeface="+mn-ea"/>
                <a:sym typeface="+mn-lt"/>
              </a:rPr>
              <a:t>	</a:t>
            </a:r>
            <a:r>
              <a:rPr lang="zh-CN" altLang="en-US" dirty="0">
                <a:latin typeface="+mn-ea"/>
                <a:cs typeface="+mn-ea"/>
                <a:sym typeface="+mn-lt"/>
              </a:rPr>
              <a:t>见视频</a:t>
            </a:r>
            <a:endParaRPr kumimoji="0" lang="zh-CN" altLang="en-US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61034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662994" y="4283909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系统架构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70234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系统架构图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B7563B-2276-4D44-9F01-CD5395136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80" y="558167"/>
            <a:ext cx="5961207" cy="544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299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微服务架构图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835438-855B-428C-96F7-3FC52B81D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631" y="1144834"/>
            <a:ext cx="8811855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6986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微服务架构图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91B412-6412-4ED7-9BC1-EC7204D3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382" y="1118103"/>
            <a:ext cx="8155709" cy="46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15209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520</Words>
  <Application>Microsoft Office PowerPoint</Application>
  <PresentationFormat>宽屏</PresentationFormat>
  <Paragraphs>111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等线</vt:lpstr>
      <vt:lpstr>微软雅黑</vt:lpstr>
      <vt:lpstr>微软雅黑 Light</vt:lpstr>
      <vt:lpstr>Arial</vt:lpstr>
      <vt:lpstr>Century Gothic</vt:lpstr>
      <vt:lpstr>1_Office 主题​​</vt:lpstr>
      <vt:lpstr>基于微服务的线上预约陪诊系统  最终汇报</vt:lpstr>
      <vt:lpstr>PowerPoint 演示文稿</vt:lpstr>
      <vt:lpstr>PowerPoint 演示文稿</vt:lpstr>
      <vt:lpstr>项目背景与目的</vt:lpstr>
      <vt:lpstr>成果展示</vt:lpstr>
      <vt:lpstr>PowerPoint 演示文稿</vt:lpstr>
      <vt:lpstr>系统架构图</vt:lpstr>
      <vt:lpstr>微服务架构图</vt:lpstr>
      <vt:lpstr>微服务架构图</vt:lpstr>
      <vt:lpstr>PowerPoint 演示文稿</vt:lpstr>
      <vt:lpstr>后台管理服务</vt:lpstr>
      <vt:lpstr>陪诊员服务</vt:lpstr>
      <vt:lpstr>订单服务</vt:lpstr>
      <vt:lpstr>用户服务</vt:lpstr>
      <vt:lpstr>PowerPoint 演示文稿</vt:lpstr>
      <vt:lpstr>程序打包</vt:lpstr>
      <vt:lpstr>生成Docker Image</vt:lpstr>
      <vt:lpstr>部署</vt:lpstr>
      <vt:lpstr>PowerPoint 演示文稿</vt:lpstr>
      <vt:lpstr>前端部署</vt:lpstr>
      <vt:lpstr>PowerPoint 演示文稿</vt:lpstr>
      <vt:lpstr>Nacos配置中心</vt:lpstr>
      <vt:lpstr>Nacos注册中心</vt:lpstr>
      <vt:lpstr>gateway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基于微服务的线上预约陪诊系统  最终汇报</dc:title>
  <dc:creator>Mcw</dc:creator>
  <cp:lastModifiedBy>haoyuan</cp:lastModifiedBy>
  <cp:revision>8</cp:revision>
  <dcterms:created xsi:type="dcterms:W3CDTF">2021-12-23T08:03:18Z</dcterms:created>
  <dcterms:modified xsi:type="dcterms:W3CDTF">2021-12-24T11:53:23Z</dcterms:modified>
</cp:coreProperties>
</file>